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15" r:id="rId2"/>
    <p:sldId id="642" r:id="rId3"/>
    <p:sldId id="640" r:id="rId4"/>
    <p:sldId id="639" r:id="rId5"/>
    <p:sldId id="403" r:id="rId6"/>
    <p:sldId id="641" r:id="rId7"/>
    <p:sldId id="645" r:id="rId8"/>
    <p:sldId id="646" r:id="rId9"/>
    <p:sldId id="644" r:id="rId10"/>
    <p:sldId id="647" r:id="rId11"/>
    <p:sldId id="648" r:id="rId12"/>
    <p:sldId id="649" r:id="rId13"/>
    <p:sldId id="650" r:id="rId14"/>
    <p:sldId id="651" r:id="rId15"/>
    <p:sldId id="652" r:id="rId16"/>
    <p:sldId id="653" r:id="rId17"/>
    <p:sldId id="654" r:id="rId18"/>
    <p:sldId id="655" r:id="rId19"/>
    <p:sldId id="656" r:id="rId2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434" userDrawn="1">
          <p15:clr>
            <a:srgbClr val="A4A3A4"/>
          </p15:clr>
        </p15:guide>
        <p15:guide id="6" orient="horz" pos="6611" userDrawn="1">
          <p15:clr>
            <a:srgbClr val="A4A3A4"/>
          </p15:clr>
        </p15:guide>
        <p15:guide id="7" pos="9902" userDrawn="1">
          <p15:clr>
            <a:srgbClr val="A4A3A4"/>
          </p15:clr>
        </p15:guide>
        <p15:guide id="9" orient="horz" pos="19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6B8"/>
    <a:srgbClr val="F66E63"/>
    <a:srgbClr val="78B67E"/>
    <a:srgbClr val="79B880"/>
    <a:srgbClr val="00B180"/>
    <a:srgbClr val="F53A30"/>
    <a:srgbClr val="BED58B"/>
    <a:srgbClr val="8FDE9C"/>
    <a:srgbClr val="85CD8F"/>
    <a:srgbClr val="F5A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88"/>
    <p:restoredTop sz="95768"/>
  </p:normalViewPr>
  <p:slideViewPr>
    <p:cSldViewPr snapToGrid="0" snapToObjects="1">
      <p:cViewPr varScale="1">
        <p:scale>
          <a:sx n="45" d="100"/>
          <a:sy n="45" d="100"/>
        </p:scale>
        <p:origin x="128" y="296"/>
      </p:cViewPr>
      <p:guideLst>
        <p:guide pos="5434"/>
        <p:guide orient="horz" pos="6611"/>
        <p:guide pos="9902"/>
        <p:guide orient="horz" pos="19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2" d="100"/>
          <a:sy n="82" d="100"/>
        </p:scale>
        <p:origin x="33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423626-44FE-704E-A9D3-1CF4ACFD7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F933F-ACBE-E242-A323-6CDD93944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77BC4-36F9-7E42-B872-C00CF182CC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8AAF3-628E-0248-B662-8411EEF4FC4D}" type="slidenum">
              <a:rPr lang="en-RU" smtClean="0"/>
              <a:t>‹#›</a:t>
            </a:fld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65C6-8A68-6949-A32F-0647D3320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538E9-1ACC-4C4A-95D1-F53202C65C35}" type="datetimeFigureOut">
              <a:rPr lang="en-US" smtClean="0"/>
              <a:t>12/23/2020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7E6FF-E413-BD4F-BBA0-AB33BF7F5F6A}" type="datetimeFigureOut">
              <a:rPr lang="en-RU" smtClean="0"/>
              <a:t>12/23/2020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6A88B-A956-BF4F-AD0A-9AA2CEDEB924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0093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C3B263-1B0D-6041-A526-5C6604524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566" y="2498431"/>
            <a:ext cx="15353566" cy="4341091"/>
          </a:xfrm>
          <a:prstGeom prst="rect">
            <a:avLst/>
          </a:prstGeom>
        </p:spPr>
        <p:txBody>
          <a:bodyPr anchor="t"/>
          <a:lstStyle>
            <a:lvl1pPr algn="l">
              <a:defRPr sz="11999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0C5E8144-6A9B-BA4A-B36D-99868CA7889F}"/>
              </a:ext>
            </a:extLst>
          </p:cNvPr>
          <p:cNvSpPr/>
          <p:nvPr userDrawn="1"/>
        </p:nvSpPr>
        <p:spPr>
          <a:xfrm>
            <a:off x="-248319" y="11217568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38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pos="581" userDrawn="1">
          <p15:clr>
            <a:srgbClr val="FBAE40"/>
          </p15:clr>
        </p15:guide>
        <p15:guide id="4" pos="14756" userDrawn="1">
          <p15:clr>
            <a:srgbClr val="FBAE40"/>
          </p15:clr>
        </p15:guide>
        <p15:guide id="5" pos="7884" userDrawn="1">
          <p15:clr>
            <a:srgbClr val="FBAE40"/>
          </p15:clr>
        </p15:guide>
        <p15:guide id="6" pos="7453" userDrawn="1">
          <p15:clr>
            <a:srgbClr val="FBAE40"/>
          </p15:clr>
        </p15:guide>
        <p15:guide id="7" pos="5434" userDrawn="1">
          <p15:clr>
            <a:srgbClr val="FBAE40"/>
          </p15:clr>
        </p15:guide>
        <p15:guide id="8" pos="4981" userDrawn="1">
          <p15:clr>
            <a:srgbClr val="FBAE40"/>
          </p15:clr>
        </p15:guide>
        <p15:guide id="9" pos="2985" userDrawn="1">
          <p15:clr>
            <a:srgbClr val="FBAE40"/>
          </p15:clr>
        </p15:guide>
        <p15:guide id="10" pos="2509" userDrawn="1">
          <p15:clr>
            <a:srgbClr val="FBAE40"/>
          </p15:clr>
        </p15:guide>
        <p15:guide id="11" pos="9902" userDrawn="1">
          <p15:clr>
            <a:srgbClr val="FBAE40"/>
          </p15:clr>
        </p15:guide>
        <p15:guide id="12" pos="10356" userDrawn="1">
          <p15:clr>
            <a:srgbClr val="FBAE40"/>
          </p15:clr>
        </p15:guide>
        <p15:guide id="13" pos="12374" userDrawn="1">
          <p15:clr>
            <a:srgbClr val="FBAE40"/>
          </p15:clr>
        </p15:guide>
        <p15:guide id="14" pos="128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горизонтальн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9A1004-9D75-EF4B-BEC2-7E70BC86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AC9BF468-104A-0247-867C-FA2A0872588E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516AC0-F7D9-6748-A8EE-A5D1E19A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E683B9D0-DBA2-BA4D-852D-1A1351AC54C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6475" y="3118754"/>
            <a:ext cx="14798675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2E57763-9814-764D-9645-93356481AA4B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95" y="3115204"/>
            <a:ext cx="6867389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5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вертикальн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0E6FF628-BD40-564F-99DE-1CC7472C2B5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1EF2-B070-0042-8D6A-FB28C9203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707" y="3118754"/>
            <a:ext cx="11569144" cy="96082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D50B2-95A9-A245-89C4-06D3F79E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76693" y="12824617"/>
            <a:ext cx="669418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5058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ункт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Image">
            <a:extLst>
              <a:ext uri="{FF2B5EF4-FFF2-40B4-BE49-F238E27FC236}">
                <a16:creationId xmlns:a16="http://schemas.microsoft.com/office/drawing/2014/main" id="{9A9AAEDD-5428-964F-868A-3213E4D1D2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8" name="Image">
            <a:extLst>
              <a:ext uri="{FF2B5EF4-FFF2-40B4-BE49-F238E27FC236}">
                <a16:creationId xmlns:a16="http://schemas.microsoft.com/office/drawing/2014/main" id="{E5087D5D-84EF-AE49-8E35-D637C02244B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0F4755B3-093E-654C-B66E-30C77C160F1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6196E6-BC92-A547-BFD5-3D3273B4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6947" y="4691713"/>
            <a:ext cx="6988342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050D7F-4EAC-6341-B45D-CA77E5D8738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638431" y="4691713"/>
            <a:ext cx="7080994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5C005B-B0D5-9441-9BB5-8B55E4366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456790" y="4691713"/>
            <a:ext cx="6968360" cy="78491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DC5445F-6389-7B4B-BC8F-00531BDA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60887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унктов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CB496A-041E-5841-BF65-13234F24F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572" y="4769533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7C24B52-2F55-A54C-9F21-107C71A12A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638431" y="4769533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AF2515-092F-1A4E-A4F7-14AF361AF56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456790" y="4769533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Image">
            <a:extLst>
              <a:ext uri="{FF2B5EF4-FFF2-40B4-BE49-F238E27FC236}">
                <a16:creationId xmlns:a16="http://schemas.microsoft.com/office/drawing/2014/main" id="{9A9AAEDD-5428-964F-868A-3213E4D1D2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8" name="Image">
            <a:extLst>
              <a:ext uri="{FF2B5EF4-FFF2-40B4-BE49-F238E27FC236}">
                <a16:creationId xmlns:a16="http://schemas.microsoft.com/office/drawing/2014/main" id="{E5087D5D-84EF-AE49-8E35-D637C02244B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0F4755B3-093E-654C-B66E-30C77C160F1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25F12D5-432D-D049-AAE0-96B1371232B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46572" y="9827654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F050257-C271-DE4A-A6CE-2807D3D70AB0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638431" y="9827654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A370E11-A6F9-7B48-A05E-56FF28D9E16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6456790" y="9827654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Image">
            <a:extLst>
              <a:ext uri="{FF2B5EF4-FFF2-40B4-BE49-F238E27FC236}">
                <a16:creationId xmlns:a16="http://schemas.microsoft.com/office/drawing/2014/main" id="{096AD6F1-9982-DD47-B2D7-7D977E67ECA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646234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4" name="Image">
            <a:extLst>
              <a:ext uri="{FF2B5EF4-FFF2-40B4-BE49-F238E27FC236}">
                <a16:creationId xmlns:a16="http://schemas.microsoft.com/office/drawing/2014/main" id="{66AD2D99-6EC7-A740-917B-2D69EF93BAC2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8632800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5" name="Image">
            <a:extLst>
              <a:ext uri="{FF2B5EF4-FFF2-40B4-BE49-F238E27FC236}">
                <a16:creationId xmlns:a16="http://schemas.microsoft.com/office/drawing/2014/main" id="{6AF358C0-2329-864E-B4C0-FA003A831C15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93689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61825BD-37A0-604F-A081-713113AA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5053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3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цифры/шаг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">
            <a:extLst>
              <a:ext uri="{FF2B5EF4-FFF2-40B4-BE49-F238E27FC236}">
                <a16:creationId xmlns:a16="http://schemas.microsoft.com/office/drawing/2014/main" id="{9169C14F-F678-8148-9CBD-0800740D586B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97BF50-6EC1-4042-8EA6-83118A559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600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1904A65-CDB2-7A4E-A142-479693E323B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812602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0E497FB-F730-AA40-85D9-9D66F1C2E3E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297134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2 000">
            <a:extLst>
              <a:ext uri="{FF2B5EF4-FFF2-40B4-BE49-F238E27FC236}">
                <a16:creationId xmlns:a16="http://schemas.microsoft.com/office/drawing/2014/main" id="{B5D0CB87-94A6-BB40-A503-9B236B958C2B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1007672" y="32892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2 000</a:t>
            </a:r>
          </a:p>
        </p:txBody>
      </p:sp>
      <p:sp>
        <p:nvSpPr>
          <p:cNvPr id="21" name="9 000">
            <a:extLst>
              <a:ext uri="{FF2B5EF4-FFF2-40B4-BE49-F238E27FC236}">
                <a16:creationId xmlns:a16="http://schemas.microsoft.com/office/drawing/2014/main" id="{FDA70F19-A964-4B4A-9CFD-3121982B3D60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795198" y="32765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9 000 </a:t>
            </a:r>
          </a:p>
        </p:txBody>
      </p:sp>
      <p:sp>
        <p:nvSpPr>
          <p:cNvPr id="25" name="25">
            <a:extLst>
              <a:ext uri="{FF2B5EF4-FFF2-40B4-BE49-F238E27FC236}">
                <a16:creationId xmlns:a16="http://schemas.microsoft.com/office/drawing/2014/main" id="{5AE6578E-AE64-BE4F-94E1-257E9D813D83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16295458" y="3276544"/>
            <a:ext cx="6052332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25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F04E7-4DC2-A545-9C96-1E5F430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DA5320-D331-8B42-8C5B-A58F4A7C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8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801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741E36B-4F14-B944-B79E-751A37FE9F2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075FB18-CB78-234C-8B21-E54F21B21FD0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3BEA51-93EF-3D4D-B112-A16973ED6FF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A05458-F02F-AF46-80AE-D0F87660E57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51583" y="3948982"/>
            <a:ext cx="6990680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B40BBD-FAF4-1448-98F0-AC87D49013F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637413" y="3948982"/>
            <a:ext cx="7082011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D5229BB-4ADB-4B46-AE09-17906DA16ABD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16439678" y="3948982"/>
            <a:ext cx="6985472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4F41D22-796A-C84D-A06E-CE2E5952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440390" y="12824617"/>
            <a:ext cx="942024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465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текст+допол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Экспертиза:…">
            <a:extLst>
              <a:ext uri="{FF2B5EF4-FFF2-40B4-BE49-F238E27FC236}">
                <a16:creationId xmlns:a16="http://schemas.microsoft.com/office/drawing/2014/main" id="{601F1A10-6DB5-E246-B337-3AD7257043F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6460028" y="4808914"/>
            <a:ext cx="6965122" cy="7918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</a:lstStyle>
          <a:p>
            <a:endParaRPr dirty="0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96F93CC0-5D5D-584D-9ECF-42C35EA9D5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A89810-9F5F-F84E-8818-7342CFAE0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A67D31-9510-4543-92A0-7CB1622A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16FB558-851C-6645-B397-0BF250A748A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39087" y="3128822"/>
            <a:ext cx="14788593" cy="959816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spcBef>
                <a:spcPts val="3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22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с под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9723A3-3CA0-C846-9B77-84924F8AF67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499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399C205-EC3F-4F4B-9277-76B8775E5CC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39087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spcBef>
                <a:spcPts val="3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F0BD3B-C215-7E40-BCE5-CAF574E2333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2516740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464D8D-EFE7-6F43-801A-3669C8DFD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415F63-01F2-0B4E-BFCD-867BC1B4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32BC098-42C4-154E-A19E-D1AD9920F5E9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2518994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spcBef>
                <a:spcPts val="3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32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тема 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8499-DB5A-864D-B6DC-C8E491E9D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5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тема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2F6E36-0F71-D941-88F3-878BDC5F0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0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тема 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A3A6B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9476EA-D7E1-4B4E-8722-D01076D8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4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тема 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79B88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9476EA-D7E1-4B4E-8722-D01076D8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20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тема 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66E6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9476EA-D7E1-4B4E-8722-D01076D8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0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тема 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9476EA-D7E1-4B4E-8722-D01076D8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6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903321-2970-ED48-BF26-6A158CF2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A353B9-4231-9F43-B971-A88DFE59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0424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3D82F9-CBA0-744D-BC7C-98E5D6A4D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117E17-D9A1-4F4A-B511-4294C0C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en-RU" smtClean="0"/>
              <a:pPr/>
              <a:t>‹#›</a:t>
            </a:fld>
            <a:endParaRPr lang="en-RU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464FED-5235-3745-8263-1CA9A2905431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95" y="3115204"/>
            <a:ext cx="13885277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280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54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759" r:id="rId3"/>
    <p:sldLayoutId id="2147483774" r:id="rId4"/>
    <p:sldLayoutId id="2147483772" r:id="rId5"/>
    <p:sldLayoutId id="2147483773" r:id="rId6"/>
    <p:sldLayoutId id="2147483768" r:id="rId7"/>
    <p:sldLayoutId id="2147483712" r:id="rId8"/>
    <p:sldLayoutId id="2147483771" r:id="rId9"/>
    <p:sldLayoutId id="2147483711" r:id="rId10"/>
    <p:sldLayoutId id="2147483720" r:id="rId11"/>
    <p:sldLayoutId id="2147483724" r:id="rId12"/>
    <p:sldLayoutId id="2147483726" r:id="rId13"/>
    <p:sldLayoutId id="2147483693" r:id="rId14"/>
    <p:sldLayoutId id="2147483733" r:id="rId15"/>
    <p:sldLayoutId id="2147483717" r:id="rId16"/>
    <p:sldLayoutId id="2147483752" r:id="rId17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7D8AA-2BCC-2145-ACE0-45E7D51F5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Шаблон презентации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0165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E175D6-3915-C340-962A-F495867A7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Слайд без текста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AA061-0EE4-3F43-990C-427B3273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10</a:t>
            </a:fld>
            <a:endParaRPr lang="en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A952B-ADD5-9549-9C4C-F542BA679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7" t="30386" r="23564" b="19678"/>
          <a:stretch/>
        </p:blipFill>
        <p:spPr>
          <a:xfrm>
            <a:off x="4675760" y="3392128"/>
            <a:ext cx="15013858" cy="89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19E0-51DC-4E4B-8EDB-C5F11FA78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Слайд с текстом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7B3E5-2C61-BF48-84A9-E11CDE3A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11</a:t>
            </a:fld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D192A-6584-C541-A880-31A42D1A0DA6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ru-RU" dirty="0"/>
              <a:t>Не стоит использовать более трех размеров шрифтов на одном слайде, если хотите, чтобы презентация выглядела цельно.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90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7631-0580-C44D-A4E6-8266E655B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</p:spPr>
        <p:txBody>
          <a:bodyPr/>
          <a:lstStyle/>
          <a:p>
            <a:r>
              <a:rPr lang="ru-RU" dirty="0"/>
              <a:t>Слайд с описанием и фото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C87E8-8F75-3B43-AC2D-9F64282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</p:spPr>
        <p:txBody>
          <a:bodyPr/>
          <a:lstStyle/>
          <a:p>
            <a:fld id="{922B6D4D-164A-9E43-B00A-6F12B8C4E2FE}" type="slidenum">
              <a:rPr lang="en-RU" smtClean="0"/>
              <a:pPr/>
              <a:t>12</a:t>
            </a:fld>
            <a:endParaRPr lang="en-RU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E425D4B-4E78-C945-86C4-B3AFE6C5E71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3482" r="3482"/>
          <a:stretch/>
        </p:blipFill>
        <p:spPr>
          <a:xfrm>
            <a:off x="8626475" y="3118754"/>
            <a:ext cx="14798675" cy="1059724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02D5C-5570-A645-A901-F830D02214BC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ru-RU" dirty="0"/>
              <a:t>Здесь может быть любой иллюстративный материал: схема, задание и т.п.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8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98A468-94C8-DF43-8832-46BE86F157FF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EBE5D-BD0D-B349-ACBA-8F70D3930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707" y="3118754"/>
            <a:ext cx="11569144" cy="9608234"/>
          </a:xfrm>
        </p:spPr>
        <p:txBody>
          <a:bodyPr/>
          <a:lstStyle/>
          <a:p>
            <a:r>
              <a:rPr lang="ru-RU" dirty="0"/>
              <a:t>Здесь может быть любой иллюстративный материал: схема, задание и т.п.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35D24-87ED-0F42-B0EB-50E87E89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</p:spPr>
        <p:txBody>
          <a:bodyPr/>
          <a:lstStyle/>
          <a:p>
            <a:r>
              <a:rPr lang="ru-RU" dirty="0"/>
              <a:t>Слайд с описанием и фото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D6A65-1F49-044E-8AA3-6BC2A9BD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76693" y="12824617"/>
            <a:ext cx="669418" cy="730250"/>
          </a:xfrm>
        </p:spPr>
        <p:txBody>
          <a:bodyPr/>
          <a:lstStyle/>
          <a:p>
            <a:fld id="{922B6D4D-164A-9E43-B00A-6F12B8C4E2FE}" type="slidenum">
              <a:rPr lang="en-RU" smtClean="0"/>
              <a:pPr/>
              <a:t>13</a:t>
            </a:fld>
            <a:endParaRPr lang="en-RU"/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5D525E81-F9FC-6447-B727-E64C4055F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94" r="9787"/>
          <a:stretch/>
        </p:blipFill>
        <p:spPr>
          <a:xfrm>
            <a:off x="15749904" y="3074509"/>
            <a:ext cx="7685802" cy="105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8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90DBB-E6A4-714E-89B0-7F6EEACA1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</p:spPr>
        <p:txBody>
          <a:bodyPr/>
          <a:lstStyle/>
          <a:p>
            <a:r>
              <a:rPr lang="ru-RU" dirty="0"/>
              <a:t>Слайд с тремя колонками и Значками</a:t>
            </a:r>
            <a:endParaRPr lang="en-US" dirty="0"/>
          </a:p>
        </p:txBody>
      </p:sp>
      <p:pic>
        <p:nvPicPr>
          <p:cNvPr id="15" name="Picture Placeholder 14" descr="Single gear">
            <a:extLst>
              <a:ext uri="{FF2B5EF4-FFF2-40B4-BE49-F238E27FC236}">
                <a16:creationId xmlns:a16="http://schemas.microsoft.com/office/drawing/2014/main" id="{935025BE-B126-0A4B-AB4A-6B5C4D564EC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494" b="11494"/>
          <a:stretch/>
        </p:blipFill>
        <p:spPr>
          <a:xfrm>
            <a:off x="16462347" y="3096023"/>
            <a:ext cx="1519606" cy="1170098"/>
          </a:xfr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54E2657-5192-F341-A936-9A3EC056ED70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F228CE-111D-5842-A45F-040736DF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6947" y="4691713"/>
            <a:ext cx="6988342" cy="8035275"/>
          </a:xfrm>
        </p:spPr>
        <p:txBody>
          <a:bodyPr/>
          <a:lstStyle/>
          <a:p>
            <a:r>
              <a:rPr lang="ru-RU" dirty="0"/>
              <a:t>Кликните на границу бокса для картинки </a:t>
            </a:r>
            <a:br>
              <a:rPr lang="ru-RU" dirty="0"/>
            </a:br>
            <a:r>
              <a:rPr lang="ru-RU" dirty="0"/>
              <a:t>и перейдите в меню</a:t>
            </a:r>
            <a:br>
              <a:rPr lang="ru-RU" dirty="0"/>
            </a:br>
            <a:r>
              <a:rPr lang="ru-RU" b="1" dirty="0"/>
              <a:t>Вставка </a:t>
            </a:r>
            <a:r>
              <a:rPr lang="en-US" b="1" dirty="0"/>
              <a:t>&gt; </a:t>
            </a:r>
            <a:r>
              <a:rPr lang="ru-RU" b="1" dirty="0"/>
              <a:t>Значки </a:t>
            </a:r>
            <a:r>
              <a:rPr lang="en-US" b="1" dirty="0"/>
              <a:t>&gt; </a:t>
            </a:r>
            <a:r>
              <a:rPr lang="ru-RU" dirty="0"/>
              <a:t>Кликните дважды </a:t>
            </a:r>
            <a:br>
              <a:rPr lang="ru-RU" dirty="0"/>
            </a:br>
            <a:r>
              <a:rPr lang="ru-RU" dirty="0"/>
              <a:t>на нужный значок</a:t>
            </a:r>
            <a:r>
              <a:rPr lang="ru-RU" b="1" dirty="0"/>
              <a:t>, </a:t>
            </a:r>
            <a:br>
              <a:rPr lang="ru-RU" b="1" dirty="0"/>
            </a:br>
            <a:r>
              <a:rPr lang="ru-RU" dirty="0"/>
              <a:t>он вставится в бокс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4706C3C-4E16-A148-B20C-4B1553405774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ru-RU" dirty="0"/>
              <a:t>Или кликните </a:t>
            </a:r>
            <a:br>
              <a:rPr lang="ru-RU" dirty="0"/>
            </a:br>
            <a:r>
              <a:rPr lang="ru-RU" dirty="0"/>
              <a:t>на середину бокса </a:t>
            </a:r>
            <a:br>
              <a:rPr lang="ru-RU" dirty="0"/>
            </a:br>
            <a:r>
              <a:rPr lang="ru-RU" dirty="0"/>
              <a:t>и в модальном окне выберите изображение с компьютера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5CF9F1-4BC4-4246-A82D-B001CFC2C85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ru-RU" dirty="0"/>
              <a:t>После того, как изображение было вставлено, вы можете его редактировать </a:t>
            </a:r>
            <a:br>
              <a:rPr lang="ru-RU" dirty="0"/>
            </a:br>
            <a:r>
              <a:rPr lang="ru-RU" dirty="0"/>
              <a:t>во вкладке «Формат»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9442D-DDF1-974B-8E98-B94FE8C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</p:spPr>
        <p:txBody>
          <a:bodyPr/>
          <a:lstStyle/>
          <a:p>
            <a:fld id="{922B6D4D-164A-9E43-B00A-6F12B8C4E2FE}" type="slidenum">
              <a:rPr lang="en-RU" smtClean="0"/>
              <a:pPr/>
              <a:t>14</a:t>
            </a:fld>
            <a:endParaRPr lang="en-RU"/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B758E0E2-B43C-7249-BEE3-DB8BDB4BED80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4"/>
          <a:srcRect t="8519" b="8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130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CFC3-6221-8149-99D2-9224F69DAB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Слайд с 6 пунктами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D3293-ED01-E04F-82F6-B1984F36E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1 описание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B4C5E-516E-6E4E-B925-D9910293374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ru-RU" dirty="0"/>
              <a:t>2 описание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9A1C0-3B59-2741-823F-23AB95DBDCC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ru-RU" dirty="0"/>
              <a:t>3 описание</a:t>
            </a:r>
            <a:endParaRPr lang="en-US" dirty="0"/>
          </a:p>
        </p:txBody>
      </p:sp>
      <p:pic>
        <p:nvPicPr>
          <p:cNvPr id="21" name="Picture Placeholder 20" descr="Fishbowl">
            <a:extLst>
              <a:ext uri="{FF2B5EF4-FFF2-40B4-BE49-F238E27FC236}">
                <a16:creationId xmlns:a16="http://schemas.microsoft.com/office/drawing/2014/main" id="{F52BB1A3-2A75-064E-B314-F92C95A66B6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494" b="11494"/>
          <a:stretch>
            <a:fillRect/>
          </a:stretch>
        </p:blipFill>
        <p:spPr/>
      </p:pic>
      <p:pic>
        <p:nvPicPr>
          <p:cNvPr id="19" name="Picture Placeholder 18" descr="Dog">
            <a:extLst>
              <a:ext uri="{FF2B5EF4-FFF2-40B4-BE49-F238E27FC236}">
                <a16:creationId xmlns:a16="http://schemas.microsoft.com/office/drawing/2014/main" id="{E0722202-97AC-2241-A3C9-4FBA1C78D687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94" b="11494"/>
          <a:stretch>
            <a:fillRect/>
          </a:stretch>
        </p:blipFill>
        <p:spPr/>
      </p:pic>
      <p:pic>
        <p:nvPicPr>
          <p:cNvPr id="17" name="Picture Placeholder 16" descr="Cat">
            <a:extLst>
              <a:ext uri="{FF2B5EF4-FFF2-40B4-BE49-F238E27FC236}">
                <a16:creationId xmlns:a16="http://schemas.microsoft.com/office/drawing/2014/main" id="{E8A5DC55-BB93-A94B-ACDD-32A6035FF77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494" b="1149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CA621-0C00-B748-A751-7408D4834982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ru-RU" dirty="0"/>
              <a:t>4 описание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4C64A2-D984-AD49-BBC7-2A173A2B76B1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r>
              <a:rPr lang="ru-RU" dirty="0"/>
              <a:t>5 описание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510C75-897B-6940-A3C5-B4160A1F0681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r>
              <a:rPr lang="ru-RU" dirty="0"/>
              <a:t>6 описание</a:t>
            </a:r>
            <a:endParaRPr lang="en-US" dirty="0"/>
          </a:p>
        </p:txBody>
      </p:sp>
      <p:pic>
        <p:nvPicPr>
          <p:cNvPr id="27" name="Picture Placeholder 26" descr="Rhino">
            <a:extLst>
              <a:ext uri="{FF2B5EF4-FFF2-40B4-BE49-F238E27FC236}">
                <a16:creationId xmlns:a16="http://schemas.microsoft.com/office/drawing/2014/main" id="{7D967564-25C2-CE4B-B65D-8EEF702B1A04}"/>
              </a:ext>
            </a:extLst>
          </p:cNvPr>
          <p:cNvPicPr>
            <a:picLocks noGrp="1" noChangeAspect="1"/>
          </p:cNvPicPr>
          <p:nvPr>
            <p:ph type="pic" idx="25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1442" b="11442"/>
          <a:stretch>
            <a:fillRect/>
          </a:stretch>
        </p:blipFill>
        <p:spPr/>
      </p:pic>
      <p:pic>
        <p:nvPicPr>
          <p:cNvPr id="25" name="Picture Placeholder 24" descr="Chicken">
            <a:extLst>
              <a:ext uri="{FF2B5EF4-FFF2-40B4-BE49-F238E27FC236}">
                <a16:creationId xmlns:a16="http://schemas.microsoft.com/office/drawing/2014/main" id="{A3F43566-1CC4-754F-BFB5-BC34C5AE42A7}"/>
              </a:ext>
            </a:extLst>
          </p:cNvPr>
          <p:cNvPicPr>
            <a:picLocks noGrp="1" noChangeAspect="1"/>
          </p:cNvPicPr>
          <p:nvPr>
            <p:ph type="pic" idx="26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1442" b="11442"/>
          <a:stretch>
            <a:fillRect/>
          </a:stretch>
        </p:blipFill>
        <p:spPr/>
      </p:pic>
      <p:pic>
        <p:nvPicPr>
          <p:cNvPr id="23" name="Picture Placeholder 22" descr="Sparrow">
            <a:extLst>
              <a:ext uri="{FF2B5EF4-FFF2-40B4-BE49-F238E27FC236}">
                <a16:creationId xmlns:a16="http://schemas.microsoft.com/office/drawing/2014/main" id="{8FC7E9E6-67C5-D04A-AE14-0CDA5CE9ED94}"/>
              </a:ext>
            </a:extLst>
          </p:cNvPr>
          <p:cNvPicPr>
            <a:picLocks noGrp="1" noChangeAspect="1"/>
          </p:cNvPicPr>
          <p:nvPr>
            <p:ph type="pic" idx="27"/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1442" b="11442"/>
          <a:stretch>
            <a:fillRect/>
          </a:stretch>
        </p:blipFill>
        <p:spPr/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F25A0D-1B98-654F-A065-C279D159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8418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413EC9-E419-0F47-B400-698DA160F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Описание этапа </a:t>
            </a:r>
            <a:br>
              <a:rPr lang="ru-RU" dirty="0"/>
            </a:br>
            <a:r>
              <a:rPr lang="ru-RU" dirty="0"/>
              <a:t>или шага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9FC96-4452-0047-885B-0A7106346AE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ru-RU" dirty="0"/>
              <a:t>Описание этапа </a:t>
            </a:r>
            <a:br>
              <a:rPr lang="ru-RU" dirty="0"/>
            </a:br>
            <a:r>
              <a:rPr lang="ru-RU" dirty="0"/>
              <a:t>или шага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1B08B-C9E0-0C43-BC23-C43EE1786FF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ru-RU" dirty="0"/>
              <a:t>Описание этапа </a:t>
            </a:r>
            <a:br>
              <a:rPr lang="ru-RU" dirty="0"/>
            </a:br>
            <a:r>
              <a:rPr lang="ru-RU" dirty="0"/>
              <a:t>или шага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E12C1-9736-2F4D-A8F2-FBB0B636483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/>
              <a:t>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FBACDC-D52A-9045-A6EC-468902A871E1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ru-RU" dirty="0"/>
              <a:t>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331D3C-CEBC-C34A-9597-8DABB52EAD4D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ru-RU" dirty="0"/>
              <a:t>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76A389-F526-2543-BCFA-CD8B61A2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16</a:t>
            </a:fld>
            <a:endParaRPr lang="en-RU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F72E53-9F42-9F43-A98C-4732E86E9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Акцент на цифры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5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ACF9-EA33-FD46-BEE1-DE165D4CB0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Три колонки с описанием и подзаголовками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C9279-F09C-4945-85F6-850E647B978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ru-RU" dirty="0"/>
              <a:t>ПОДЗАГОЛОВОК 1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04720-DD05-1D44-9083-F67D2CDB4311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ru-RU" dirty="0"/>
              <a:t>ПОДЗАГОЛОВОК 2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A921A-C3C4-5847-BF2E-2127B8BC40A8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ru-RU" dirty="0"/>
              <a:t>ПОДЗАГОЛОВОК 3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2FD1A2-3660-5A44-913B-2F76E7B61B9C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B0B02C-2BAF-CF4C-8231-98C27047AC33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5C070E-5A9A-4E4A-9D04-7269522023D7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19F94-E6A4-4E45-BEF6-AA898CEE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503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84AD28-CF60-0245-BA32-BDC36207BA3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ru-RU" dirty="0"/>
              <a:t>ПОДЗАГОЛОВОК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8A6EFD-E328-1C4B-A816-34FC08FD6A23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EDE128-7188-584E-92D9-7F4D76515201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ru-RU" dirty="0"/>
              <a:t>ПОДЗАГОЛОВОК 2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315B34-0EB5-2D41-BF57-961CC36AC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Две колонки с описанием и подзаголовком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9A52-EBB0-2643-9F0F-EF74B0AB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en-RU" smtClean="0"/>
              <a:pPr/>
              <a:t>18</a:t>
            </a:fld>
            <a:endParaRPr lang="en-R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1A61B5-2C51-004E-B315-93C73B75E8A0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0793-1396-F84D-8415-A14F354A8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  <p:pic>
        <p:nvPicPr>
          <p:cNvPr id="4" name="Graphic 3" descr="Clapping hands">
            <a:extLst>
              <a:ext uri="{FF2B5EF4-FFF2-40B4-BE49-F238E27FC236}">
                <a16:creationId xmlns:a16="http://schemas.microsoft.com/office/drawing/2014/main" id="{1DC89F98-A04F-E245-94D7-CCDAB861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1784" y="5175504"/>
            <a:ext cx="3364992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4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</p:spPr>
        <p:txBody>
          <a:bodyPr/>
          <a:lstStyle/>
          <a:p>
            <a:r>
              <a:rPr lang="ru-RU" dirty="0"/>
              <a:t>Прочитайте несколько рекомендаций 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88" y="3114675"/>
            <a:ext cx="13885862" cy="9612313"/>
          </a:xfrm>
        </p:spPr>
        <p:txBody>
          <a:bodyPr/>
          <a:lstStyle/>
          <a:p>
            <a:r>
              <a:rPr lang="ru-RU" dirty="0"/>
              <a:t>В следующих слайдах</a:t>
            </a:r>
            <a:r>
              <a:rPr lang="ru-RU" sz="4000" dirty="0"/>
              <a:t> вы увидите рекомендации </a:t>
            </a:r>
            <a:br>
              <a:rPr lang="ru-RU" sz="4000" dirty="0"/>
            </a:br>
            <a:r>
              <a:rPr lang="ru-RU" sz="4000" dirty="0"/>
              <a:t>по использованию шаблона</a:t>
            </a:r>
            <a:r>
              <a:rPr lang="ru-RU" dirty="0"/>
              <a:t>. По желанию </a:t>
            </a:r>
            <a:r>
              <a:rPr lang="ru-RU" sz="4000" dirty="0"/>
              <a:t>ознакомьтесь </a:t>
            </a:r>
            <a:br>
              <a:rPr lang="ru-RU" sz="4000" dirty="0"/>
            </a:br>
            <a:r>
              <a:rPr lang="ru-RU" sz="4000" dirty="0"/>
              <a:t>с ними и приступайте к работе.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14F3D51-E438-F74B-920A-E4A5CD428E7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5687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</p:spPr>
        <p:txBody>
          <a:bodyPr/>
          <a:lstStyle/>
          <a:p>
            <a:r>
              <a:rPr lang="ru-RU" dirty="0"/>
              <a:t>Ясность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95" y="3115204"/>
            <a:ext cx="13885277" cy="9611784"/>
          </a:xfrm>
        </p:spPr>
        <p:txBody>
          <a:bodyPr/>
          <a:lstStyle/>
          <a:p>
            <a:r>
              <a:rPr lang="ru-RU" b="1" dirty="0"/>
              <a:t>Несколько правил понятной презентации: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не перегружайте слайды информацией — от этого </a:t>
            </a:r>
            <a:br>
              <a:rPr lang="ru-RU" dirty="0"/>
            </a:br>
            <a:r>
              <a:rPr lang="ru-RU" dirty="0"/>
              <a:t>они становятся сложными для человека, который </a:t>
            </a:r>
            <a:br>
              <a:rPr lang="ru-RU" dirty="0"/>
            </a:br>
            <a:r>
              <a:rPr lang="ru-RU" dirty="0"/>
              <a:t>видит их впервые</a:t>
            </a:r>
            <a:r>
              <a:rPr lang="en-US" dirty="0"/>
              <a:t>;</a:t>
            </a:r>
            <a:r>
              <a:rPr lang="ru-RU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если надо донести что-то сложное и текст сократить нет возможности, лучше разбейте информацию на несколько слайдов</a:t>
            </a:r>
            <a:r>
              <a:rPr lang="en-US" dirty="0"/>
              <a:t>;</a:t>
            </a:r>
            <a:endParaRPr lang="ru-RU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один слайд — одна идея: выделяйте главное </a:t>
            </a:r>
            <a:br>
              <a:rPr lang="en-US" dirty="0"/>
            </a:br>
            <a:r>
              <a:rPr lang="ru-RU" dirty="0"/>
              <a:t>и второстепенное на слайде; если на слайде две главные мысли, лучше создать под вторую еще один слайд</a:t>
            </a:r>
            <a:r>
              <a:rPr lang="en-US" dirty="0"/>
              <a:t>;</a:t>
            </a:r>
            <a:r>
              <a:rPr lang="ru-RU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всегда давайте слайдам понятный заголовок.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14F3D51-E438-F74B-920A-E4A5CD428E7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64736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Шрифт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14F3D51-E438-F74B-920A-E4A5CD428E7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4</a:t>
            </a:fld>
            <a:endParaRPr lang="en-R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ru-RU" sz="4000" dirty="0"/>
              <a:t>Используйте шрифты шаблона. Обратите внимание, </a:t>
            </a:r>
            <a:br>
              <a:rPr lang="ru-RU" sz="4000" dirty="0"/>
            </a:br>
            <a:r>
              <a:rPr lang="ru-RU" sz="4000" dirty="0"/>
              <a:t>в заголовках используется шрифт </a:t>
            </a:r>
            <a:r>
              <a:rPr lang="en-US" sz="4000" b="1" dirty="0"/>
              <a:t>Georgia</a:t>
            </a:r>
            <a:r>
              <a:rPr lang="ru-RU" sz="4000" b="1" dirty="0"/>
              <a:t>, </a:t>
            </a:r>
            <a:r>
              <a:rPr lang="ru-RU" sz="4000" dirty="0"/>
              <a:t>а в основном тексте </a:t>
            </a:r>
            <a:r>
              <a:rPr lang="en-US" sz="4000" b="1" dirty="0"/>
              <a:t>Arial</a:t>
            </a:r>
            <a:r>
              <a:rPr lang="ru-RU" sz="4000" b="1" dirty="0"/>
              <a:t>.</a:t>
            </a:r>
          </a:p>
          <a:p>
            <a:r>
              <a:rPr lang="ru-RU" sz="4000" dirty="0"/>
              <a:t>В качестве акциденции рекомендуем использовать </a:t>
            </a:r>
            <a:r>
              <a:rPr lang="ru-RU" sz="4000" b="1" dirty="0"/>
              <a:t>полужирное</a:t>
            </a:r>
            <a:r>
              <a:rPr lang="ru-RU" sz="4000" dirty="0"/>
              <a:t> начертание. Но не стоит выделять </a:t>
            </a:r>
            <a:br>
              <a:rPr lang="ru-RU" sz="4000" dirty="0"/>
            </a:br>
            <a:r>
              <a:rPr lang="ru-RU" sz="4000" dirty="0"/>
              <a:t>что-то в заголовках слайда — если возникла такая потребность, заголовок, скорее всего, надо сократить. </a:t>
            </a:r>
          </a:p>
        </p:txBody>
      </p:sp>
    </p:spTree>
    <p:extLst>
      <p:ext uri="{BB962C8B-B14F-4D97-AF65-F5344CB8AC3E}">
        <p14:creationId xmlns:p14="http://schemas.microsoft.com/office/powerpoint/2010/main" val="14698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Цвета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96" y="3115204"/>
            <a:ext cx="8055668" cy="9611784"/>
          </a:xfrm>
        </p:spPr>
        <p:txBody>
          <a:bodyPr/>
          <a:lstStyle/>
          <a:p>
            <a:r>
              <a:rPr lang="ru-RU" sz="4000" dirty="0"/>
              <a:t>Используйте цвета, заложенные</a:t>
            </a:r>
            <a:br>
              <a:rPr lang="ru-RU" sz="4000" dirty="0"/>
            </a:br>
            <a:r>
              <a:rPr lang="ru-RU" sz="4000" dirty="0"/>
              <a:t>в теме этого шаблона.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D3BDF0-2EF6-074D-BEC4-071EEECFEA54}"/>
              </a:ext>
            </a:extLst>
          </p:cNvPr>
          <p:cNvSpPr/>
          <p:nvPr/>
        </p:nvSpPr>
        <p:spPr>
          <a:xfrm>
            <a:off x="14357051" y="3823126"/>
            <a:ext cx="1679705" cy="1679705"/>
          </a:xfrm>
          <a:prstGeom prst="rect">
            <a:avLst/>
          </a:prstGeom>
          <a:solidFill>
            <a:srgbClr val="004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20F9A-64CE-B848-A7D2-19F1B3D532B4}"/>
              </a:ext>
            </a:extLst>
          </p:cNvPr>
          <p:cNvSpPr/>
          <p:nvPr/>
        </p:nvSpPr>
        <p:spPr>
          <a:xfrm>
            <a:off x="16618476" y="3823126"/>
            <a:ext cx="1679705" cy="1679705"/>
          </a:xfrm>
          <a:prstGeom prst="rect">
            <a:avLst/>
          </a:prstGeom>
          <a:solidFill>
            <a:srgbClr val="A3A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DDA19-5C7A-1E41-BC3E-1A7F7963C4EF}"/>
              </a:ext>
            </a:extLst>
          </p:cNvPr>
          <p:cNvSpPr/>
          <p:nvPr/>
        </p:nvSpPr>
        <p:spPr>
          <a:xfrm>
            <a:off x="16631343" y="7446251"/>
            <a:ext cx="1679705" cy="1679705"/>
          </a:xfrm>
          <a:prstGeom prst="rect">
            <a:avLst/>
          </a:prstGeom>
          <a:solidFill>
            <a:srgbClr val="E3E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A4CA74-5F08-4745-85A9-37B0FFCE5A46}"/>
              </a:ext>
            </a:extLst>
          </p:cNvPr>
          <p:cNvSpPr/>
          <p:nvPr/>
        </p:nvSpPr>
        <p:spPr>
          <a:xfrm>
            <a:off x="21154193" y="3823126"/>
            <a:ext cx="1679705" cy="1679705"/>
          </a:xfrm>
          <a:prstGeom prst="rect">
            <a:avLst/>
          </a:prstGeom>
          <a:solidFill>
            <a:srgbClr val="79B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3196E9-19B6-DE47-BD5A-99A4A0E18907}"/>
              </a:ext>
            </a:extLst>
          </p:cNvPr>
          <p:cNvSpPr/>
          <p:nvPr/>
        </p:nvSpPr>
        <p:spPr>
          <a:xfrm>
            <a:off x="18879901" y="3823126"/>
            <a:ext cx="1679705" cy="1679705"/>
          </a:xfrm>
          <a:prstGeom prst="rect">
            <a:avLst/>
          </a:prstGeom>
          <a:solidFill>
            <a:srgbClr val="F56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B2BE1D-5EF9-F04B-A915-15AE3E84AD50}"/>
              </a:ext>
            </a:extLst>
          </p:cNvPr>
          <p:cNvSpPr/>
          <p:nvPr/>
        </p:nvSpPr>
        <p:spPr>
          <a:xfrm>
            <a:off x="12095626" y="9629013"/>
            <a:ext cx="1679705" cy="1679705"/>
          </a:xfrm>
          <a:prstGeom prst="rect">
            <a:avLst/>
          </a:prstGeom>
          <a:solidFill>
            <a:srgbClr val="EDB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46E7B-F9E6-E447-9565-FE6B708C850B}"/>
              </a:ext>
            </a:extLst>
          </p:cNvPr>
          <p:cNvSpPr/>
          <p:nvPr/>
        </p:nvSpPr>
        <p:spPr>
          <a:xfrm>
            <a:off x="16614933" y="9626307"/>
            <a:ext cx="1679705" cy="1679705"/>
          </a:xfrm>
          <a:prstGeom prst="rect">
            <a:avLst/>
          </a:prstGeom>
          <a:solidFill>
            <a:srgbClr val="869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507209-D5F2-C14F-A806-5B9D6F754C27}"/>
              </a:ext>
            </a:extLst>
          </p:cNvPr>
          <p:cNvSpPr/>
          <p:nvPr/>
        </p:nvSpPr>
        <p:spPr>
          <a:xfrm>
            <a:off x="14357050" y="7446251"/>
            <a:ext cx="1679705" cy="1679705"/>
          </a:xfrm>
          <a:prstGeom prst="rect">
            <a:avLst/>
          </a:prstGeom>
          <a:solidFill>
            <a:srgbClr val="94C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F1AA07-53B6-E542-8C21-1F0CF01823DE}"/>
              </a:ext>
            </a:extLst>
          </p:cNvPr>
          <p:cNvSpPr/>
          <p:nvPr/>
        </p:nvSpPr>
        <p:spPr>
          <a:xfrm>
            <a:off x="14357050" y="9626307"/>
            <a:ext cx="1679705" cy="1679705"/>
          </a:xfrm>
          <a:prstGeom prst="rect">
            <a:avLst/>
          </a:prstGeom>
          <a:solidFill>
            <a:srgbClr val="669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12E7CF-8B1C-AC40-90A4-FD22159CDFDF}"/>
              </a:ext>
            </a:extLst>
          </p:cNvPr>
          <p:cNvSpPr/>
          <p:nvPr/>
        </p:nvSpPr>
        <p:spPr>
          <a:xfrm>
            <a:off x="12095626" y="7446251"/>
            <a:ext cx="1679705" cy="1679705"/>
          </a:xfrm>
          <a:prstGeom prst="rect">
            <a:avLst/>
          </a:prstGeom>
          <a:solidFill>
            <a:srgbClr val="FFE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82E23A-A056-C74F-A29B-EFBA1456835B}"/>
              </a:ext>
            </a:extLst>
          </p:cNvPr>
          <p:cNvSpPr/>
          <p:nvPr/>
        </p:nvSpPr>
        <p:spPr>
          <a:xfrm>
            <a:off x="18879901" y="7446251"/>
            <a:ext cx="1679705" cy="1679705"/>
          </a:xfrm>
          <a:prstGeom prst="rect">
            <a:avLst/>
          </a:prstGeom>
          <a:solidFill>
            <a:srgbClr val="F5A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A1A05D-047A-574C-89C5-8F7122E00BD3}"/>
              </a:ext>
            </a:extLst>
          </p:cNvPr>
          <p:cNvSpPr/>
          <p:nvPr/>
        </p:nvSpPr>
        <p:spPr>
          <a:xfrm>
            <a:off x="21154193" y="9626307"/>
            <a:ext cx="1679705" cy="16797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9FF3BA-697C-A641-8656-DA53B403AE4A}"/>
              </a:ext>
            </a:extLst>
          </p:cNvPr>
          <p:cNvSpPr/>
          <p:nvPr/>
        </p:nvSpPr>
        <p:spPr>
          <a:xfrm>
            <a:off x="18879901" y="9626307"/>
            <a:ext cx="1679705" cy="1679705"/>
          </a:xfrm>
          <a:prstGeom prst="rect">
            <a:avLst/>
          </a:prstGeom>
          <a:solidFill>
            <a:srgbClr val="F53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2F87BE9-B2F5-9C40-AC8E-AE850C9A7251}"/>
              </a:ext>
            </a:extLst>
          </p:cNvPr>
          <p:cNvSpPr txBox="1">
            <a:spLocks/>
          </p:cNvSpPr>
          <p:nvPr/>
        </p:nvSpPr>
        <p:spPr>
          <a:xfrm>
            <a:off x="11996256" y="3115204"/>
            <a:ext cx="11188209" cy="136830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5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dirty="0"/>
              <a:t>Основные</a:t>
            </a:r>
            <a:endParaRPr lang="en-US" sz="3000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4450583-D6CF-4946-A1F2-B145E5855000}"/>
              </a:ext>
            </a:extLst>
          </p:cNvPr>
          <p:cNvSpPr txBox="1">
            <a:spLocks/>
          </p:cNvSpPr>
          <p:nvPr/>
        </p:nvSpPr>
        <p:spPr>
          <a:xfrm>
            <a:off x="11996256" y="6738329"/>
            <a:ext cx="11188209" cy="136830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5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dirty="0"/>
              <a:t>Дополнительные</a:t>
            </a:r>
            <a:endParaRPr lang="en-US" sz="3000" dirty="0"/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657FCB98-5764-1440-8B1A-04FA05E83A9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5</a:t>
            </a:fld>
            <a:endParaRPr lang="en-R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D4C179-7991-9D41-B335-5D3B7427AA79}"/>
              </a:ext>
            </a:extLst>
          </p:cNvPr>
          <p:cNvSpPr/>
          <p:nvPr/>
        </p:nvSpPr>
        <p:spPr>
          <a:xfrm>
            <a:off x="12095626" y="3851295"/>
            <a:ext cx="1679705" cy="16747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69560B-3F99-BD46-8247-AC9C7E964DE5}"/>
              </a:ext>
            </a:extLst>
          </p:cNvPr>
          <p:cNvSpPr/>
          <p:nvPr/>
        </p:nvSpPr>
        <p:spPr>
          <a:xfrm>
            <a:off x="21154193" y="7519420"/>
            <a:ext cx="1679705" cy="16747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3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Значки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14F3D51-E438-F74B-920A-E4A5CD428E7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6</a:t>
            </a:fld>
            <a:endParaRPr lang="en-R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ru-RU" sz="4000" dirty="0"/>
              <a:t>Используйте внедренные в </a:t>
            </a:r>
            <a:r>
              <a:rPr lang="en-US" sz="4000" dirty="0"/>
              <a:t>Power Point </a:t>
            </a:r>
            <a:r>
              <a:rPr lang="ru-RU" sz="4000" dirty="0"/>
              <a:t>Значки</a:t>
            </a:r>
            <a:r>
              <a:rPr lang="en-US" sz="4000" dirty="0"/>
              <a:t>*</a:t>
            </a:r>
            <a:r>
              <a:rPr lang="ru-RU" sz="4000" dirty="0"/>
              <a:t>:</a:t>
            </a:r>
          </a:p>
          <a:p>
            <a:r>
              <a:rPr lang="ru-RU" sz="4000" b="1" dirty="0"/>
              <a:t>Вставка </a:t>
            </a:r>
            <a:r>
              <a:rPr lang="en-US" sz="4000" b="1" dirty="0"/>
              <a:t>&gt; </a:t>
            </a:r>
            <a:r>
              <a:rPr lang="ru-RU" sz="4000" b="1" dirty="0"/>
              <a:t>Значки </a:t>
            </a:r>
            <a:r>
              <a:rPr lang="en-US" sz="4000" b="1" dirty="0"/>
              <a:t>&gt; </a:t>
            </a:r>
            <a:r>
              <a:rPr lang="ru-RU" sz="4000" b="1" dirty="0"/>
              <a:t>Кликните дважды на значке, </a:t>
            </a:r>
            <a:br>
              <a:rPr lang="ru-RU" sz="4000" b="1" dirty="0"/>
            </a:br>
            <a:r>
              <a:rPr lang="ru-RU" sz="4000" b="1" dirty="0"/>
              <a:t>и он появится на слайде</a:t>
            </a:r>
          </a:p>
          <a:p>
            <a:r>
              <a:rPr lang="ru-RU" sz="4000" dirty="0"/>
              <a:t>Вы можете изменить цвет заливки Значка </a:t>
            </a:r>
            <a:br>
              <a:rPr lang="ru-RU" sz="4000" dirty="0"/>
            </a:br>
            <a:r>
              <a:rPr lang="ru-RU" sz="4000" dirty="0"/>
              <a:t>во вкладках «</a:t>
            </a:r>
            <a:r>
              <a:rPr lang="ru-RU" sz="4000" b="1" dirty="0"/>
              <a:t>Формат» </a:t>
            </a:r>
            <a:r>
              <a:rPr lang="ru-RU" sz="4000" dirty="0"/>
              <a:t>и «</a:t>
            </a:r>
            <a:r>
              <a:rPr lang="ru-RU" sz="4000" b="1" dirty="0"/>
              <a:t>Главная».</a:t>
            </a:r>
          </a:p>
          <a:p>
            <a:endParaRPr lang="ru-RU" sz="4000" dirty="0"/>
          </a:p>
          <a:p>
            <a:br>
              <a:rPr lang="ru-RU" sz="4000" dirty="0"/>
            </a:br>
            <a:endParaRPr lang="en-US" sz="4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D84D6C0-7DE4-B541-91C3-48AB20009014}"/>
              </a:ext>
            </a:extLst>
          </p:cNvPr>
          <p:cNvGrpSpPr/>
          <p:nvPr/>
        </p:nvGrpSpPr>
        <p:grpSpPr>
          <a:xfrm>
            <a:off x="17625145" y="3115205"/>
            <a:ext cx="5501822" cy="6431132"/>
            <a:chOff x="17825048" y="5120640"/>
            <a:chExt cx="4936159" cy="5769923"/>
          </a:xfrm>
        </p:grpSpPr>
        <p:pic>
          <p:nvPicPr>
            <p:cNvPr id="4" name="Graphic 3" descr="Giraffe">
              <a:extLst>
                <a:ext uri="{FF2B5EF4-FFF2-40B4-BE49-F238E27FC236}">
                  <a16:creationId xmlns:a16="http://schemas.microsoft.com/office/drawing/2014/main" id="{F46724A9-8311-1846-A110-52AA3C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25048" y="5120640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Shirt">
              <a:extLst>
                <a:ext uri="{FF2B5EF4-FFF2-40B4-BE49-F238E27FC236}">
                  <a16:creationId xmlns:a16="http://schemas.microsoft.com/office/drawing/2014/main" id="{52E3FD16-56E6-6F45-87C0-FC0734F1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195510" y="512064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Glasses">
              <a:extLst>
                <a:ext uri="{FF2B5EF4-FFF2-40B4-BE49-F238E27FC236}">
                  <a16:creationId xmlns:a16="http://schemas.microsoft.com/office/drawing/2014/main" id="{B5D70BD7-F281-7B40-8755-005AEDF45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532826" y="8357656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ine arrow Slight curve">
              <a:extLst>
                <a:ext uri="{FF2B5EF4-FFF2-40B4-BE49-F238E27FC236}">
                  <a16:creationId xmlns:a16="http://schemas.microsoft.com/office/drawing/2014/main" id="{127BADF4-9617-7545-A8E2-FF528A85E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195510" y="8357656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Drawing compass">
              <a:extLst>
                <a:ext uri="{FF2B5EF4-FFF2-40B4-BE49-F238E27FC236}">
                  <a16:creationId xmlns:a16="http://schemas.microsoft.com/office/drawing/2014/main" id="{A1A00369-09B1-4841-B726-5E89C836D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825048" y="8357656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Ear">
              <a:extLst>
                <a:ext uri="{FF2B5EF4-FFF2-40B4-BE49-F238E27FC236}">
                  <a16:creationId xmlns:a16="http://schemas.microsoft.com/office/drawing/2014/main" id="{EB9823C0-62DA-3544-9A67-8FD1A96B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846807" y="6739148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adybug">
              <a:extLst>
                <a:ext uri="{FF2B5EF4-FFF2-40B4-BE49-F238E27FC236}">
                  <a16:creationId xmlns:a16="http://schemas.microsoft.com/office/drawing/2014/main" id="{719B85EC-488B-8949-9C3A-2C6815D5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0532826" y="6739148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Paperclip">
              <a:extLst>
                <a:ext uri="{FF2B5EF4-FFF2-40B4-BE49-F238E27FC236}">
                  <a16:creationId xmlns:a16="http://schemas.microsoft.com/office/drawing/2014/main" id="{2282CB5A-CE13-6D4B-AA93-2DF5E801C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195510" y="6739148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Document">
              <a:extLst>
                <a:ext uri="{FF2B5EF4-FFF2-40B4-BE49-F238E27FC236}">
                  <a16:creationId xmlns:a16="http://schemas.microsoft.com/office/drawing/2014/main" id="{981BC834-90A9-6947-A0B2-81E24AFEA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7825048" y="6739148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Clapping hands">
              <a:extLst>
                <a:ext uri="{FF2B5EF4-FFF2-40B4-BE49-F238E27FC236}">
                  <a16:creationId xmlns:a16="http://schemas.microsoft.com/office/drawing/2014/main" id="{FDC828A2-F2A2-B645-A369-97E97F6D9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1846807" y="5120640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Box">
              <a:extLst>
                <a:ext uri="{FF2B5EF4-FFF2-40B4-BE49-F238E27FC236}">
                  <a16:creationId xmlns:a16="http://schemas.microsoft.com/office/drawing/2014/main" id="{A4D5923B-986D-1E47-AD22-25F0D142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0532826" y="5120640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lobe">
              <a:extLst>
                <a:ext uri="{FF2B5EF4-FFF2-40B4-BE49-F238E27FC236}">
                  <a16:creationId xmlns:a16="http://schemas.microsoft.com/office/drawing/2014/main" id="{3CBCA7BA-D901-7B43-8F72-87C6654EB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1846807" y="9976163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Classroom">
              <a:extLst>
                <a:ext uri="{FF2B5EF4-FFF2-40B4-BE49-F238E27FC236}">
                  <a16:creationId xmlns:a16="http://schemas.microsoft.com/office/drawing/2014/main" id="{C33246A9-716C-7A48-BF6B-193BCC00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20532826" y="9976163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inning face with solid fill">
              <a:extLst>
                <a:ext uri="{FF2B5EF4-FFF2-40B4-BE49-F238E27FC236}">
                  <a16:creationId xmlns:a16="http://schemas.microsoft.com/office/drawing/2014/main" id="{6691F2BE-A5C6-5840-BE91-23F30AC3A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9195510" y="9976163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In love face with no fill">
              <a:extLst>
                <a:ext uri="{FF2B5EF4-FFF2-40B4-BE49-F238E27FC236}">
                  <a16:creationId xmlns:a16="http://schemas.microsoft.com/office/drawing/2014/main" id="{EED9B08A-D116-DC49-8D24-F7DAC8A37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7825048" y="9976163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Coffee">
              <a:extLst>
                <a:ext uri="{FF2B5EF4-FFF2-40B4-BE49-F238E27FC236}">
                  <a16:creationId xmlns:a16="http://schemas.microsoft.com/office/drawing/2014/main" id="{6E06E7F5-5707-E646-966C-D1788F79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1846807" y="8357656"/>
              <a:ext cx="914400" cy="914400"/>
            </a:xfrm>
            <a:prstGeom prst="rect">
              <a:avLst/>
            </a:prstGeom>
          </p:spPr>
        </p:pic>
      </p:grp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4F302AC9-368D-E448-B16E-C31CBD945306}"/>
              </a:ext>
            </a:extLst>
          </p:cNvPr>
          <p:cNvSpPr txBox="1">
            <a:spLocks/>
          </p:cNvSpPr>
          <p:nvPr/>
        </p:nvSpPr>
        <p:spPr>
          <a:xfrm>
            <a:off x="940229" y="12690412"/>
            <a:ext cx="13885277" cy="72527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tabLst/>
              <a:defRPr sz="5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*</a:t>
            </a:r>
            <a:r>
              <a:rPr lang="ru-RU" sz="3000" dirty="0"/>
              <a:t>Значки доступны в новых версиях </a:t>
            </a:r>
            <a:r>
              <a:rPr lang="en-US" sz="3200" dirty="0"/>
              <a:t>Power Point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083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09CAF9-C95D-6045-B2D7-65F8733A0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Шаблоны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E14F3D51-E438-F74B-920A-E4A5CD428E77}"/>
              </a:ext>
            </a:extLst>
          </p:cNvPr>
          <p:cNvSpPr txBox="1">
            <a:spLocks/>
          </p:cNvSpPr>
          <p:nvPr/>
        </p:nvSpPr>
        <p:spPr>
          <a:xfrm>
            <a:off x="23696342" y="12824231"/>
            <a:ext cx="428598" cy="7302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en-RU"/>
              <a:pPr/>
              <a:t>7</a:t>
            </a:fld>
            <a:endParaRPr lang="en-R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F7C244-CC8B-B84D-BC24-23E444BA20C0}"/>
              </a:ext>
            </a:extLst>
          </p:cNvPr>
          <p:cNvSpPr>
            <a:spLocks noGrp="1"/>
          </p:cNvSpPr>
          <p:nvPr>
            <p:ph type="body" sz="half" idx="28"/>
          </p:nvPr>
        </p:nvSpPr>
        <p:spPr/>
        <p:txBody>
          <a:bodyPr/>
          <a:lstStyle/>
          <a:p>
            <a:r>
              <a:rPr lang="ru-RU" sz="4000" dirty="0"/>
              <a:t>Все шаблоны доступны во вкладке </a:t>
            </a:r>
            <a:br>
              <a:rPr lang="ru-RU" sz="4000" dirty="0"/>
            </a:br>
            <a:r>
              <a:rPr lang="ru-RU" sz="4000" b="1" dirty="0"/>
              <a:t>Главная </a:t>
            </a:r>
            <a:r>
              <a:rPr lang="en-US" sz="4000" b="1" dirty="0"/>
              <a:t>&gt; </a:t>
            </a:r>
            <a:r>
              <a:rPr lang="ru-RU" sz="4000" b="1" dirty="0"/>
              <a:t>Макет</a:t>
            </a:r>
          </a:p>
          <a:p>
            <a:r>
              <a:rPr lang="ru-RU" dirty="0"/>
              <a:t>Далее р</a:t>
            </a:r>
            <a:r>
              <a:rPr lang="ru-RU" sz="4000" dirty="0"/>
              <a:t>ассмотрим примеры использования слайдов.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65063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C9BF-39A7-8F49-9110-D06B1F4DF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Титульный </a:t>
            </a:r>
            <a:br>
              <a:rPr lang="ru-RU" dirty="0"/>
            </a:br>
            <a:r>
              <a:rPr lang="ru-RU" dirty="0"/>
              <a:t>слайд</a:t>
            </a:r>
            <a:endParaRPr lang="en-US" dirty="0"/>
          </a:p>
        </p:txBody>
      </p:sp>
      <p:pic>
        <p:nvPicPr>
          <p:cNvPr id="3" name="Graphic 2" descr="Globe">
            <a:extLst>
              <a:ext uri="{FF2B5EF4-FFF2-40B4-BE49-F238E27FC236}">
                <a16:creationId xmlns:a16="http://schemas.microsoft.com/office/drawing/2014/main" id="{88A7B47D-36A6-E845-9A6B-372A678E1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09574" y="2329935"/>
            <a:ext cx="3364992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0793-1396-F84D-8415-A14F354A8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Слайд для тем/глав </a:t>
            </a:r>
            <a:br>
              <a:rPr lang="ru-RU" dirty="0"/>
            </a:br>
            <a:r>
              <a:rPr lang="ru-RU" dirty="0"/>
              <a:t>внутри презентации</a:t>
            </a:r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56EA8AF-BA0E-2F4C-BE7A-6D120415CAF7}"/>
              </a:ext>
            </a:extLst>
          </p:cNvPr>
          <p:cNvSpPr txBox="1">
            <a:spLocks/>
          </p:cNvSpPr>
          <p:nvPr/>
        </p:nvSpPr>
        <p:spPr>
          <a:xfrm>
            <a:off x="966795" y="11689376"/>
            <a:ext cx="10772921" cy="1250319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/>
              <a:t>В рамках шаблона можно изменять цвет плашки или добавлять Значок</a:t>
            </a:r>
            <a:endParaRPr lang="en-US" sz="4000" b="1" dirty="0"/>
          </a:p>
        </p:txBody>
      </p:sp>
      <p:pic>
        <p:nvPicPr>
          <p:cNvPr id="9" name="Graphic 8" descr="Puzzle">
            <a:extLst>
              <a:ext uri="{FF2B5EF4-FFF2-40B4-BE49-F238E27FC236}">
                <a16:creationId xmlns:a16="http://schemas.microsoft.com/office/drawing/2014/main" id="{39A24428-775F-7749-AF1F-88AEA7A0E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48928" y="5551505"/>
            <a:ext cx="2970703" cy="29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7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цвета шаблона">
      <a:dk1>
        <a:srgbClr val="000000"/>
      </a:dk1>
      <a:lt1>
        <a:srgbClr val="FFFFFF"/>
      </a:lt1>
      <a:dk2>
        <a:srgbClr val="000000"/>
      </a:dk2>
      <a:lt2>
        <a:srgbClr val="E2E3E9"/>
      </a:lt2>
      <a:accent1>
        <a:srgbClr val="FFD201"/>
      </a:accent1>
      <a:accent2>
        <a:srgbClr val="004EBE"/>
      </a:accent2>
      <a:accent3>
        <a:srgbClr val="79B880"/>
      </a:accent3>
      <a:accent4>
        <a:srgbClr val="A2A5B7"/>
      </a:accent4>
      <a:accent5>
        <a:srgbClr val="F56E63"/>
      </a:accent5>
      <a:accent6>
        <a:srgbClr val="5B8C62"/>
      </a:accent6>
      <a:hlink>
        <a:srgbClr val="0563C1"/>
      </a:hlink>
      <a:folHlink>
        <a:srgbClr val="A2A5B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E4EA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9615</TotalTime>
  <Words>468</Words>
  <Application>Microsoft Office PowerPoint</Application>
  <PresentationFormat>Произвольный</PresentationFormat>
  <Paragraphs>77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.PingFang SC Regular</vt:lpstr>
      <vt:lpstr>Arial</vt:lpstr>
      <vt:lpstr>Calibri</vt:lpstr>
      <vt:lpstr>Georgia</vt:lpstr>
      <vt:lpstr>Helvetica Neue Medium</vt:lpstr>
      <vt:lpstr>Office Theme</vt:lpstr>
      <vt:lpstr>Шаблон презентации</vt:lpstr>
      <vt:lpstr>Прочитайте несколько рекомендаций </vt:lpstr>
      <vt:lpstr>Ясность</vt:lpstr>
      <vt:lpstr>Шрифт</vt:lpstr>
      <vt:lpstr>Цвета</vt:lpstr>
      <vt:lpstr>Значки</vt:lpstr>
      <vt:lpstr>Шаблоны</vt:lpstr>
      <vt:lpstr>Титульный  слайд</vt:lpstr>
      <vt:lpstr>Слайд для тем/глав  внутри презентации</vt:lpstr>
      <vt:lpstr>Слайд без текста </vt:lpstr>
      <vt:lpstr>Слайд с текстом</vt:lpstr>
      <vt:lpstr>Слайд с описанием и фото</vt:lpstr>
      <vt:lpstr>Слайд с описанием и фото</vt:lpstr>
      <vt:lpstr>Слайд с тремя колонками и Значками</vt:lpstr>
      <vt:lpstr>Слайд с 6 пунктами</vt:lpstr>
      <vt:lpstr>Акцент на цифры </vt:lpstr>
      <vt:lpstr>Три колонки с описанием и подзаголовками</vt:lpstr>
      <vt:lpstr>Две колонки с описанием и подзаголовком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Nasty Dem</dc:creator>
  <cp:lastModifiedBy>Анастасия Бетева</cp:lastModifiedBy>
  <cp:revision>1022</cp:revision>
  <dcterms:created xsi:type="dcterms:W3CDTF">2020-02-26T12:14:57Z</dcterms:created>
  <dcterms:modified xsi:type="dcterms:W3CDTF">2020-12-23T16:49:50Z</dcterms:modified>
</cp:coreProperties>
</file>